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830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Undercover Santa</a:t>
            </a:r>
          </a:p>
          <a:p>
            <a:r>
              <a:t>Sponsorship Opportunities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Spreading Holiday Cheer and Hope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www.undercover-santa.com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Past Sponsors &amp;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Previous community and business partners include: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Local businesses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Civic organizations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Law enforcement and community leaders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Your logo could be here!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Timeline &amp; Key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• Toy collection begins – Fall 2025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Sponsorship commitments due – October 2025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Major events – November/December 2025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Distribution to families – December 2025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Wrap-up and impact report – January 2026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How to Get Involved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1. Choose a sponsorship package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2. Confirm by October 2025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3. Partner with us to spread joy!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Contact: Larry Schwarz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Phone: 954.693.6008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Email: larry@undercover-santa.com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Undercover Santa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2811 N Oakland Forest DR Suite 101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Oakland Park, FL 33309-6438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Phone: 954.693.6008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Website: www.undercover-santa.com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Email: larry@undercover-santa.com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Mission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Mission: Undercover Santa is a South Florida–based nonprofit dedicated to bringing joy, hope, and a sense of community to families in need during the holiday season.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Vision: That no child goes without the magic of the holidays and no family feels forgotten.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Our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Founded in 2008, inspired by Sergeant Bill Schultz delivering toys and hope to a struggling family in 2005.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What began as one act of kindness has grown into an annual movement serving hundreds of families across Broward County.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Impact &amp; Reach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• 10,000+ toys donated to date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Hundreds of families served with meals and groceries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Flagship community events: Light Up Sistrunk, Light Up Carter Park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Hundreds of volunteers engaged annually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Goal: Double toys &amp; meals distributed in the next 3 years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Programs &amp;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• Annual Toy Drive &amp; Distribution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Holiday Meals &amp; Grocery Donations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Community Events (Light Up Sistrunk, Carter Park)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Fundraisers (Cabaret for a Cause)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In-kind donations (printing, catering, media support)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Sponsorship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Platinum, Gold, Silver, and Bronze levels available.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Benefits may include: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Naming rights for events/segments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Logo on signage, website, and promotional materials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Social media acknowledgment &amp; press releases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Booth/table space at events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Custom packages available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Benefits for Sponsors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• Brand visibility across South Florida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Align with a mission-driven nonprofit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Engagement with families &amp; community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Positive PR and goodwill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Employee engagement opportunities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Tax-deductible donations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Audience &amp; Demographics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• Families and children in Broward County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Attendees at community events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Volunteers and local business patrons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• Strong media coverage and social presence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C80000"/>
                </a:solidFill>
              </a:defRPr>
            </a:pPr>
            <a:r>
              <a:t>Testimonials &amp; Stories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"Undercover Santa made our Christmas… I can’t thank you enough." – Local Family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Stories from families, volunteers, and community members showcase real impact.</a:t>
            </a:r>
          </a:p>
        </p:txBody>
      </p:sp>
      <p:pic>
        <p:nvPicPr>
          <p:cNvPr id="4" name="Picture 3" descr="fa3267f2-a2c1-4c79-8898-bd692ea961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1371600" cy="6188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E35E8F001D2C44BA79EC618682D62A" ma:contentTypeVersion="13" ma:contentTypeDescription="Create a new document." ma:contentTypeScope="" ma:versionID="a7dd5f134e61fd12a61e0d9c07dacd58">
  <xsd:schema xmlns:xsd="http://www.w3.org/2001/XMLSchema" xmlns:xs="http://www.w3.org/2001/XMLSchema" xmlns:p="http://schemas.microsoft.com/office/2006/metadata/properties" xmlns:ns2="0bed06a8-1224-4a8e-b8b6-aea544fc6832" xmlns:ns3="6da1933e-f221-4c7c-8a70-c22c92ac082c" targetNamespace="http://schemas.microsoft.com/office/2006/metadata/properties" ma:root="true" ma:fieldsID="772701bb452a43afaafb38ee86630566" ns2:_="" ns3:_="">
    <xsd:import namespace="0bed06a8-1224-4a8e-b8b6-aea544fc6832"/>
    <xsd:import namespace="6da1933e-f221-4c7c-8a70-c22c92ac08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d06a8-1224-4a8e-b8b6-aea544fc68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25ff080-5f29-405e-b906-0559a09e63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1933e-f221-4c7c-8a70-c22c92ac08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02c066e-bec6-473a-a2b2-1a22fe2ead79}" ma:internalName="TaxCatchAll" ma:showField="CatchAllData" ma:web="6da1933e-f221-4c7c-8a70-c22c92ac08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ed06a8-1224-4a8e-b8b6-aea544fc6832">
      <Terms xmlns="http://schemas.microsoft.com/office/infopath/2007/PartnerControls"/>
    </lcf76f155ced4ddcb4097134ff3c332f>
    <TaxCatchAll xmlns="6da1933e-f221-4c7c-8a70-c22c92ac082c" xsi:nil="true"/>
  </documentManagement>
</p:properties>
</file>

<file path=customXml/itemProps1.xml><?xml version="1.0" encoding="utf-8"?>
<ds:datastoreItem xmlns:ds="http://schemas.openxmlformats.org/officeDocument/2006/customXml" ds:itemID="{CEED58C6-8DD7-448B-8DA0-1B5FB6A56F7E}"/>
</file>

<file path=customXml/itemProps2.xml><?xml version="1.0" encoding="utf-8"?>
<ds:datastoreItem xmlns:ds="http://schemas.openxmlformats.org/officeDocument/2006/customXml" ds:itemID="{E9E4F19A-7404-4F3D-B2B1-7D86CC1BA8B0}"/>
</file>

<file path=customXml/itemProps3.xml><?xml version="1.0" encoding="utf-8"?>
<ds:datastoreItem xmlns:ds="http://schemas.openxmlformats.org/officeDocument/2006/customXml" ds:itemID="{16681BDC-4ED0-47E5-9659-0F16638B4009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494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Undercover Santa Sponsorship Opportunities 2025</vt:lpstr>
      <vt:lpstr>Mission &amp; Vision</vt:lpstr>
      <vt:lpstr>Our Story</vt:lpstr>
      <vt:lpstr>Impact &amp; Reach</vt:lpstr>
      <vt:lpstr>Programs &amp; Events</vt:lpstr>
      <vt:lpstr>Sponsorship Opportunities</vt:lpstr>
      <vt:lpstr>Benefits for Sponsors</vt:lpstr>
      <vt:lpstr>Audience &amp; Demographics</vt:lpstr>
      <vt:lpstr>Testimonials &amp; Stories</vt:lpstr>
      <vt:lpstr>Past Sponsors &amp; Partners</vt:lpstr>
      <vt:lpstr>Timeline &amp; Key Dates</vt:lpstr>
      <vt:lpstr>How to Get Involved</vt:lpstr>
      <vt:lpstr>Contact Information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Larry Schwarz</dc:creator>
  <cp:keywords/>
  <dc:description>generated using python-pptx</dc:description>
  <cp:lastModifiedBy>Larry Schwarz</cp:lastModifiedBy>
  <cp:revision>1</cp:revision>
  <dcterms:created xsi:type="dcterms:W3CDTF">2013-01-27T09:14:16Z</dcterms:created>
  <dcterms:modified xsi:type="dcterms:W3CDTF">2025-09-25T15:58:04Z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0x0101005BE35E8F001D2C44BA79EC618682D62A</vt:lpwstr>
  </property>
</Properties>
</file>